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9" r:id="rId4"/>
    <p:sldId id="260" r:id="rId5"/>
    <p:sldId id="271" r:id="rId6"/>
    <p:sldId id="272" r:id="rId7"/>
    <p:sldId id="274" r:id="rId8"/>
    <p:sldId id="261" r:id="rId9"/>
    <p:sldId id="273" r:id="rId10"/>
    <p:sldId id="258" r:id="rId11"/>
    <p:sldId id="270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92" autoAdjust="0"/>
  </p:normalViewPr>
  <p:slideViewPr>
    <p:cSldViewPr>
      <p:cViewPr varScale="1">
        <p:scale>
          <a:sx n="71" d="100"/>
          <a:sy n="71" d="100"/>
        </p:scale>
        <p:origin x="484" y="4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3/15/2015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3/15/2015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3/15/2015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3/15/2015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3/15/2015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3/15/2015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3/15/2015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3/15/2015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3/15/2015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3/15/2015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3/15/2015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3/15/2015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3/15/2015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3/15/2015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Perimeter Trap Crops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Rocky Creek Valley Farm – Gary Wenig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Perimeter Trap Crops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Rocky Creek Valley Farm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7012" y="4038600"/>
            <a:ext cx="434340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7200" dirty="0" smtClean="0"/>
              <a:t>Questions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955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Crops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Sorghum Sudan Grass</a:t>
            </a:r>
            <a:endParaRPr lang="en-US" dirty="0"/>
          </a:p>
          <a:p>
            <a:r>
              <a:rPr lang="en-US" dirty="0" smtClean="0"/>
              <a:t>Buckwheat</a:t>
            </a:r>
            <a:endParaRPr lang="en-US" dirty="0"/>
          </a:p>
          <a:p>
            <a:r>
              <a:rPr lang="en-US" dirty="0" smtClean="0"/>
              <a:t>Millet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4" y="946131"/>
            <a:ext cx="4875212" cy="365640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7" y="3611940"/>
            <a:ext cx="1097280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8612" y="4971871"/>
            <a:ext cx="936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ennel</a:t>
            </a:r>
            <a:r>
              <a:rPr lang="en-US" dirty="0"/>
              <a:t>, dill, yarrow, coriander, tansy, buckwheat &amp; millet attracts lady bugs, lacewing, hover flies, parasitic mini-wasps, tachinid flies. These are beneficial insects that kill the bad </a:t>
            </a:r>
            <a:r>
              <a:rPr lang="en-US" dirty="0" smtClean="0"/>
              <a:t>pests </a:t>
            </a:r>
            <a:r>
              <a:rPr lang="en-US" dirty="0"/>
              <a:t>in your garden.</a:t>
            </a:r>
          </a:p>
        </p:txBody>
      </p:sp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 &amp; Planting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3" y="1689100"/>
            <a:ext cx="4368801" cy="32766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736600"/>
            <a:ext cx="2914650" cy="51816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736600"/>
            <a:ext cx="2971800" cy="16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4" y="2735660"/>
            <a:ext cx="2973388" cy="2230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823" y="5486400"/>
            <a:ext cx="779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Millet, Buckwheat, Sorghum Sudan Grass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Insects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05" y="1828800"/>
            <a:ext cx="4875213" cy="365640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r="25582"/>
          <a:stretch/>
        </p:blipFill>
        <p:spPr>
          <a:xfrm>
            <a:off x="8913812" y="3644304"/>
            <a:ext cx="2667000" cy="275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1828800"/>
            <a:ext cx="2133600" cy="2143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94702" y="2927256"/>
            <a:ext cx="2909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Parasitic </a:t>
            </a:r>
            <a:r>
              <a:rPr lang="en-US" dirty="0"/>
              <a:t>mini-wasps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8791" y="4122092"/>
            <a:ext cx="132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Ladybug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9011" y="5715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Millet at maturity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52400"/>
            <a:ext cx="9751060" cy="1295400"/>
          </a:xfrm>
        </p:spPr>
        <p:txBody>
          <a:bodyPr/>
          <a:lstStyle/>
          <a:p>
            <a:r>
              <a:rPr lang="en-US" dirty="0" smtClean="0"/>
              <a:t>Blue Hubbard Sacrificial Plant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669854"/>
            <a:ext cx="4875213" cy="27423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3669854"/>
            <a:ext cx="4875212" cy="274230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4" y="1707663"/>
            <a:ext cx="3240379" cy="1822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36" y="495300"/>
            <a:ext cx="4038600" cy="3028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5612" y="1910292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Attracts:</a:t>
            </a:r>
          </a:p>
          <a:p>
            <a:r>
              <a:rPr lang="en-US" dirty="0" smtClean="0"/>
              <a:t>squash bugs &amp; cucumber beetles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Pesticide Usages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1752600"/>
            <a:ext cx="6299201" cy="4724400"/>
          </a:xfrm>
        </p:spPr>
      </p:pic>
      <p:sp>
        <p:nvSpPr>
          <p:cNvPr id="5" name="TextBox 4"/>
          <p:cNvSpPr txBox="1"/>
          <p:nvPr/>
        </p:nvSpPr>
        <p:spPr>
          <a:xfrm>
            <a:off x="8075613" y="2443573"/>
            <a:ext cx="3657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47" indent="-304747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/>
              <a:t>Squash bug </a:t>
            </a:r>
            <a:r>
              <a:rPr lang="en-US" sz="2800" dirty="0" smtClean="0"/>
              <a:t>eggs</a:t>
            </a:r>
            <a:endParaRPr lang="en-US" sz="2800" dirty="0"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/>
              <a:t>Procedural </a:t>
            </a:r>
            <a:r>
              <a:rPr lang="en-US" sz="2800" dirty="0" smtClean="0"/>
              <a:t>issue resolved</a:t>
            </a:r>
            <a:endParaRPr lang="en-US" sz="2800" dirty="0"/>
          </a:p>
          <a:p>
            <a:pPr marL="304747" indent="-304747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/>
              <a:t>Ghost pepper experiment</a:t>
            </a:r>
          </a:p>
        </p:txBody>
      </p:sp>
    </p:spTree>
    <p:extLst>
      <p:ext uri="{BB962C8B-B14F-4D97-AF65-F5344CB8AC3E}">
        <p14:creationId xmlns:p14="http://schemas.microsoft.com/office/powerpoint/2010/main" val="19493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www.RockyCreekValley.com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3" y="16764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www.RockyCreekValley.com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3" y="16764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03848" y="152400"/>
            <a:ext cx="9751060" cy="1295400"/>
          </a:xfrm>
        </p:spPr>
        <p:txBody>
          <a:bodyPr/>
          <a:lstStyle/>
          <a:p>
            <a:r>
              <a:rPr lang="en-US" dirty="0" smtClean="0"/>
              <a:t>SARE IPM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6412" y="1981200"/>
            <a:ext cx="8289496" cy="4572000"/>
          </a:xfrm>
        </p:spPr>
        <p:txBody>
          <a:bodyPr/>
          <a:lstStyle/>
          <a:p>
            <a:r>
              <a:rPr lang="en-US" dirty="0" smtClean="0"/>
              <a:t>Perimeter trap crops are a 100% success story</a:t>
            </a:r>
            <a:endParaRPr lang="en-US" dirty="0"/>
          </a:p>
          <a:p>
            <a:r>
              <a:rPr lang="en-US" dirty="0" smtClean="0"/>
              <a:t>Provides several alternative methods for pest control</a:t>
            </a:r>
            <a:endParaRPr lang="en-US" dirty="0"/>
          </a:p>
          <a:p>
            <a:r>
              <a:rPr lang="en-US" dirty="0" smtClean="0"/>
              <a:t>Greatly reduces pesticide use</a:t>
            </a:r>
          </a:p>
          <a:p>
            <a:r>
              <a:rPr lang="en-US" dirty="0" smtClean="0"/>
              <a:t>Highly useful for certified organic growers</a:t>
            </a:r>
          </a:p>
          <a:p>
            <a:r>
              <a:rPr lang="en-US" dirty="0" smtClean="0"/>
              <a:t>Overall our IPM test was a great success</a:t>
            </a:r>
          </a:p>
          <a:p>
            <a:r>
              <a:rPr lang="en-US" dirty="0" smtClean="0"/>
              <a:t>Thanks to: Dr. Pinero, Jacob Wilson, Susan Jaster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667000"/>
            <a:ext cx="2190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0</TotalTime>
  <Words>158</Words>
  <Application>Microsoft Office PowerPoint</Application>
  <PresentationFormat>Custom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Constantia</vt:lpstr>
      <vt:lpstr>Cooking 16x9</vt:lpstr>
      <vt:lpstr>Perimeter Trap Crops</vt:lpstr>
      <vt:lpstr>Trap Crops</vt:lpstr>
      <vt:lpstr>Prep &amp; Planting</vt:lpstr>
      <vt:lpstr>Beneficial Insects</vt:lpstr>
      <vt:lpstr>Blue Hubbard Sacrificial Plant</vt:lpstr>
      <vt:lpstr>Reduced Pesticide Usages</vt:lpstr>
      <vt:lpstr>www.RockyCreekValley.com</vt:lpstr>
      <vt:lpstr>www.RockyCreekValley.com</vt:lpstr>
      <vt:lpstr>SARE IPM Summary</vt:lpstr>
      <vt:lpstr>Perimeter Trap Crops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2015-03-11T01:20:15Z</dcterms:created>
  <dcterms:modified xsi:type="dcterms:W3CDTF">2015-03-16T01:24:53Z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